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D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3"/>
  </p:normalViewPr>
  <p:slideViewPr>
    <p:cSldViewPr>
      <p:cViewPr>
        <p:scale>
          <a:sx n="69" d="100"/>
          <a:sy n="69" d="100"/>
        </p:scale>
        <p:origin x="-1914" y="-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3036-BA06-4011-A05B-E594BB0412F9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48971-3B14-435A-8142-83CA2DFC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0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48971-3B14-435A-8142-83CA2DFCFD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9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BFF1F8-C0E9-4259-AE51-A666F055B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05CA6F-D324-44F7-A79E-E61E026E4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2CED9B-3957-4238-BBAE-AFD971722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A92AA2-55AC-4026-9205-9FAE48F7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49E7C8-3A21-4B67-A4C0-FB95C5B34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2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3C6A12-1D21-4AC8-85E4-969B1907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A38C9D7-85D0-4FB6-8596-23FFE360A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005B95-08E8-4F5F-9C07-BF0E596D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F407F0-B8BE-427D-8DF4-1F9BD27A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3775E5-108E-449E-A56F-578F97289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0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7E5F8E3-1E42-407D-90A7-B495A45F4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09E169-BC47-4194-93E0-36823B3A4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828061-DC51-4E7A-BAE1-3199DEF90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B556E0-7BAC-4277-817C-90F210DB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1E645B-2CBF-4B98-8DD3-C6C36CB56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064291-BB96-4E31-A7CE-0690E72C5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BB9F13-4AA1-43CC-BF09-F6B22D5B7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9AE4B1-4F7D-4040-A2B1-DADD9CF0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01A3F1-1433-428F-8BB8-DA025B64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63693A-EBD7-4C06-B51B-4B37ACA5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65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9715E9-F67C-4627-AF65-DE815164B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F6C191D-6591-4DC1-AABE-5EA1AA90C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ACB929-E504-4122-86EF-1A6D3D43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A84368-3A3F-4AEB-AA95-2B3AAA85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492D50-E2F8-483A-B50D-4998AC81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2FD35B-69C9-4248-AFF1-575D95909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CAC8D-0ADB-40DF-BA12-76ABCE414E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5C265A0-64CD-4D8D-A8C0-CA6317286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9C3BE1-4406-4AB2-B836-54C0F2DE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A54FF9-1078-4CB6-BAD5-B732B93DA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4B3C48-A180-44BA-8451-B8CEE23E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2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F0ADC-740D-4DF2-80DB-C0F96BDAC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421494-0C34-4881-B590-AFD119900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4905845-CA93-4408-BF21-3FD9913C2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A8832BD-2D12-4CB8-A8F2-0E6772CCB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0328F27-31DA-4EE5-8228-CA73329E0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8D460FE-ED02-4286-BC40-0C46735E9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3D8FF14-E6EC-42DD-BE75-6CC3B71C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2F53CFE-75B5-4E58-B921-1124D435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3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B79869-4C6A-4083-B7F9-26D4DFA0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D4B1613-62AA-423D-B4AD-1505CC4AA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58F2E3A-5328-4EF6-BB74-09617696D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08FA6BC-12C3-4729-BF75-DF10ACA6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7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B966CD0-1DC5-497C-90DB-06C90712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536B9A8-E1E8-4F23-A12A-D894E921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7BD258-D6C2-412F-B025-3977D3A9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7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EBF538-3AD0-4BE6-BF52-31DF815F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FFBE61-B808-4940-8D9E-5FF12A45C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18165B-CFE2-4ADA-81EE-7B942C7F1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140155-A5B9-49B5-A057-83A3F941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4915F4-5D6F-43FE-82A7-F2D59495E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19DB5C-6A02-453F-8907-B2D4CEECD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7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74784C-4445-4739-9160-E2ED4FB9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43ACB3F-D2D6-4660-AA33-2106C15E4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71EB6F4-E37B-40C7-89C0-C65D74CBE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BC4E83-7333-4FEB-BA40-DF09A95A0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0D8C57-59F3-4D88-BF7D-C6A3EAD49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DB38DA-E146-4FA8-9759-09ABB118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9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8471A5C-0B91-410B-926D-199381E72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80FD2E-E145-4975-BBAF-EF9585969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5D63DB-A408-4D5F-BB9D-0BD8DA9F8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163D0-06E4-4D05-B525-F45D43251C8A}" type="datetimeFigureOut">
              <a:rPr lang="en-US" smtClean="0"/>
              <a:t>16-Oct-19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C76495-6D8C-4A82-A33B-F0BE19B0A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0048CE-19BE-4486-9E4C-C1DE2128C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F43B-8B17-4C72-8C71-9113CBEB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1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27240"/>
            <a:ext cx="6858000" cy="1003323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algn="l">
              <a:buClr>
                <a:schemeClr val="tx1"/>
              </a:buClr>
              <a:tabLst>
                <a:tab pos="4002088" algn="l"/>
              </a:tabLst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indent="517525" algn="l">
              <a:buClr>
                <a:schemeClr val="tx1"/>
              </a:buClr>
              <a:buFont typeface="Wingdings" pitchFamily="2" charset="2"/>
              <a:buChar char="q"/>
              <a:tabLst>
                <a:tab pos="4002088" algn="l"/>
              </a:tabLst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 Bachelor’s/Masters Degree</a:t>
            </a:r>
          </a:p>
          <a:p>
            <a:pPr marL="396875" indent="517525" algn="l">
              <a:buClr>
                <a:schemeClr val="tx1"/>
              </a:buClr>
              <a:buFont typeface="Wingdings" pitchFamily="2" charset="2"/>
              <a:buChar char="q"/>
              <a:tabLst>
                <a:tab pos="4002088" algn="l"/>
              </a:tabLst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Experience in Chemistry , Food Science and Product development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875">
              <a:buClr>
                <a:schemeClr val="tx1"/>
              </a:buClr>
              <a:tabLst>
                <a:tab pos="4002088" algn="l"/>
              </a:tabLst>
            </a:pP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>
              <a:buClr>
                <a:schemeClr val="tx1"/>
              </a:buClr>
              <a:tabLst>
                <a:tab pos="4002088" algn="l"/>
              </a:tabLst>
            </a:pP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Arial Black" pitchFamily="34" charset="0"/>
            </a:endParaRPr>
          </a:p>
          <a:p>
            <a:endParaRPr lang="en-US" sz="1800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en-US" sz="1800" b="1" dirty="0" smtClean="0">
                <a:solidFill>
                  <a:schemeClr val="tx1"/>
                </a:solidFill>
                <a:latin typeface="Arial Black" pitchFamily="34" charset="0"/>
              </a:rPr>
              <a:t>Allowance/stipend </a:t>
            </a:r>
            <a:r>
              <a:rPr lang="en-US" sz="1800" b="1" dirty="0">
                <a:solidFill>
                  <a:schemeClr val="tx1"/>
                </a:solidFill>
                <a:latin typeface="Arial Black" pitchFamily="34" charset="0"/>
              </a:rPr>
              <a:t>available based on performance and achieving targets</a:t>
            </a:r>
          </a:p>
          <a:p>
            <a:endParaRPr lang="en-US" sz="1800" dirty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Please forward your CV to </a:t>
            </a:r>
          </a:p>
          <a:p>
            <a:r>
              <a:rPr lang="en-US" sz="1800" b="1" dirty="0" err="1">
                <a:solidFill>
                  <a:schemeClr val="tx1"/>
                </a:solidFill>
              </a:rPr>
              <a:t>wcup@sjp.ac.lk</a:t>
            </a:r>
            <a:endParaRPr lang="en-US" sz="1800" b="1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accent4">
                  <a:lumMod val="50000"/>
                </a:schemeClr>
              </a:solidFill>
              <a:latin typeface="Arial Black" pitchFamily="34" charset="0"/>
            </a:endParaRPr>
          </a:p>
          <a:p>
            <a:pPr algn="l"/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</a:rPr>
              <a:t>Contact details: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Prof. </a:t>
            </a:r>
            <a:r>
              <a:rPr lang="en-US" sz="1500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Ranil</a:t>
            </a:r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de Silva 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Director, Interdisciplinary Centre for Innovations in Biotechnology and Neuroscience,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University of Sri Jayewardenepura, </a:t>
            </a:r>
            <a:r>
              <a:rPr lang="en-US" sz="1500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Nugegoda</a:t>
            </a:r>
            <a:endParaRPr lang="en-US" sz="15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Telephone: 0112758697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WEB: http://research.sjp.ac.lk/interdisciplinary-centre-for-innovation-in-biotechnology-and-neurosciences/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914400" indent="-517525" algn="l">
              <a:buClr>
                <a:schemeClr val="tx1"/>
              </a:buClr>
              <a:buFont typeface="Wingdings" pitchFamily="2" charset="2"/>
              <a:buChar char="q"/>
              <a:tabLst>
                <a:tab pos="4002088" algn="l"/>
              </a:tabLst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4800" y="22877"/>
            <a:ext cx="1143000" cy="1146359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39308" y="1991167"/>
            <a:ext cx="33528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oper Black" panose="0208090404030B020404" pitchFamily="18" charset="0"/>
              </a:rPr>
              <a:t>Required Qualifications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4255" y="203510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810000"/>
            <a:ext cx="6858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10 scholarship Opportunities available  for Queensland University of Technology, </a:t>
            </a:r>
            <a:r>
              <a:rPr lang="en-US" b="1" dirty="0" smtClean="0">
                <a:solidFill>
                  <a:srgbClr val="FF0000"/>
                </a:solidFill>
              </a:rPr>
              <a:t>Australia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829A69B-765D-CB41-8BD6-90552E68FAD5}"/>
              </a:ext>
            </a:extLst>
          </p:cNvPr>
          <p:cNvSpPr/>
          <p:nvPr/>
        </p:nvSpPr>
        <p:spPr>
          <a:xfrm>
            <a:off x="-25898" y="115889"/>
            <a:ext cx="685800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084263" algn="ctr">
              <a:tabLst>
                <a:tab pos="1147763" algn="l"/>
                <a:tab pos="2112963" algn="l"/>
              </a:tabLst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Vacancy for Research</a:t>
            </a:r>
          </a:p>
          <a:p>
            <a:pPr indent="1084263" algn="ctr">
              <a:tabLst>
                <a:tab pos="1147763" algn="l"/>
                <a:tab pos="2112963" algn="l"/>
              </a:tabLst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Assistant</a:t>
            </a:r>
          </a:p>
          <a:p>
            <a:pPr indent="1084263" algn="ctr">
              <a:tabLst>
                <a:tab pos="1147763" algn="l"/>
                <a:tab pos="2112963" algn="l"/>
              </a:tabLs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indent="1084263" algn="ctr">
              <a:tabLst>
                <a:tab pos="1147763" algn="l"/>
                <a:tab pos="2112963" algn="l"/>
              </a:tabLs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Chemical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and Product Development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indent="1084263" algn="ctr">
              <a:tabLst>
                <a:tab pos="1147763" algn="l"/>
                <a:tab pos="2112963" algn="l"/>
              </a:tabLs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products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3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88</Words>
  <Application>Microsoft Office PowerPoint</Application>
  <PresentationFormat>A4 Paper (210x297 mm)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Yoonus</dc:creator>
  <cp:lastModifiedBy>User</cp:lastModifiedBy>
  <cp:revision>37</cp:revision>
  <dcterms:created xsi:type="dcterms:W3CDTF">2018-08-22T15:00:08Z</dcterms:created>
  <dcterms:modified xsi:type="dcterms:W3CDTF">2019-10-16T07:19:34Z</dcterms:modified>
</cp:coreProperties>
</file>